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8" r:id="rId8"/>
    <p:sldId id="261" r:id="rId9"/>
    <p:sldId id="262" r:id="rId10"/>
    <p:sldId id="263" r:id="rId11"/>
    <p:sldId id="264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91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Infants Parent’s Information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672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Our Classes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OWL CLASS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HAWK CLASS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0941" y="3015751"/>
            <a:ext cx="2440693" cy="3038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521" y="3015750"/>
            <a:ext cx="2902587" cy="292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429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6790" y="-967694"/>
            <a:ext cx="8791575" cy="2387600"/>
          </a:xfrm>
        </p:spPr>
        <p:txBody>
          <a:bodyPr/>
          <a:lstStyle/>
          <a:p>
            <a:pPr algn="ctr"/>
            <a:r>
              <a:rPr lang="en-GB" dirty="0"/>
              <a:t>STAFFING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6755" y="2461215"/>
            <a:ext cx="8791575" cy="1655762"/>
          </a:xfrm>
        </p:spPr>
        <p:txBody>
          <a:bodyPr>
            <a:normAutofit/>
          </a:bodyPr>
          <a:lstStyle/>
          <a:p>
            <a:r>
              <a:rPr lang="en-GB" dirty="0"/>
              <a:t>MRS WEST                             Mrs Milverton                       Mrs </a:t>
            </a:r>
            <a:r>
              <a:rPr lang="en-GB" dirty="0" err="1"/>
              <a:t>GRAfton</a:t>
            </a:r>
            <a:endParaRPr lang="en-GB" dirty="0"/>
          </a:p>
          <a:p>
            <a:endParaRPr lang="en-GB" dirty="0"/>
          </a:p>
          <a:p>
            <a:r>
              <a:rPr lang="en-GB" dirty="0"/>
              <a:t>Mrs </a:t>
            </a:r>
            <a:r>
              <a:rPr lang="en-GB" dirty="0" err="1"/>
              <a:t>moore</a:t>
            </a:r>
            <a:r>
              <a:rPr lang="en-GB" dirty="0"/>
              <a:t>                    Mrs </a:t>
            </a:r>
            <a:r>
              <a:rPr lang="en-GB" dirty="0" err="1"/>
              <a:t>mayhew</a:t>
            </a:r>
            <a:r>
              <a:rPr lang="en-GB" dirty="0"/>
              <a:t>-sanders                    miss </a:t>
            </a:r>
            <a:r>
              <a:rPr lang="en-GB" smtClean="0"/>
              <a:t>bRunt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5811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7418" y="-871900"/>
            <a:ext cx="8791575" cy="2387600"/>
          </a:xfrm>
        </p:spPr>
        <p:txBody>
          <a:bodyPr/>
          <a:lstStyle/>
          <a:p>
            <a:pPr algn="ctr"/>
            <a:r>
              <a:rPr lang="en-GB" dirty="0"/>
              <a:t>St Andrew’s vision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7771" y="1759131"/>
            <a:ext cx="7724775" cy="43529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93841" y="2243501"/>
            <a:ext cx="9070250" cy="3739288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0340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5167" y="-1193800"/>
            <a:ext cx="8791575" cy="2387600"/>
          </a:xfrm>
        </p:spPr>
        <p:txBody>
          <a:bodyPr/>
          <a:lstStyle/>
          <a:p>
            <a:pPr algn="ctr"/>
            <a:r>
              <a:rPr lang="en-GB" dirty="0"/>
              <a:t>A day at </a:t>
            </a:r>
            <a:r>
              <a:rPr lang="en-GB" dirty="0" err="1"/>
              <a:t>st</a:t>
            </a:r>
            <a:r>
              <a:rPr lang="en-GB" dirty="0"/>
              <a:t> Andrew’s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5167" y="1311682"/>
            <a:ext cx="8791575" cy="5250225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GB" dirty="0"/>
              <a:t>Arrival</a:t>
            </a:r>
          </a:p>
          <a:p>
            <a:pPr algn="ctr"/>
            <a:r>
              <a:rPr lang="en-GB" dirty="0"/>
              <a:t>Early morning work</a:t>
            </a:r>
          </a:p>
          <a:p>
            <a:pPr algn="ctr"/>
            <a:r>
              <a:rPr lang="en-GB" dirty="0"/>
              <a:t>Register</a:t>
            </a:r>
          </a:p>
          <a:p>
            <a:pPr algn="ctr"/>
            <a:r>
              <a:rPr lang="en-GB" dirty="0"/>
              <a:t>Phonics/spelling</a:t>
            </a:r>
          </a:p>
          <a:p>
            <a:pPr algn="ctr"/>
            <a:r>
              <a:rPr lang="en-GB" dirty="0"/>
              <a:t>Guided reading</a:t>
            </a:r>
          </a:p>
          <a:p>
            <a:pPr algn="ctr"/>
            <a:r>
              <a:rPr lang="en-GB" dirty="0"/>
              <a:t>English</a:t>
            </a:r>
          </a:p>
          <a:p>
            <a:pPr algn="ctr"/>
            <a:r>
              <a:rPr lang="en-GB" dirty="0"/>
              <a:t>Worship</a:t>
            </a:r>
          </a:p>
          <a:p>
            <a:pPr algn="ctr"/>
            <a:r>
              <a:rPr lang="en-GB" dirty="0"/>
              <a:t>Break</a:t>
            </a:r>
          </a:p>
          <a:p>
            <a:pPr algn="ctr"/>
            <a:r>
              <a:rPr lang="en-GB" dirty="0"/>
              <a:t>Maths</a:t>
            </a:r>
          </a:p>
          <a:p>
            <a:pPr algn="ctr"/>
            <a:r>
              <a:rPr lang="en-GB" dirty="0"/>
              <a:t>Lunch/break</a:t>
            </a:r>
          </a:p>
          <a:p>
            <a:pPr algn="ctr"/>
            <a:r>
              <a:rPr lang="en-GB" dirty="0"/>
              <a:t>Session 1</a:t>
            </a:r>
          </a:p>
          <a:p>
            <a:pPr algn="ctr"/>
            <a:r>
              <a:rPr lang="en-GB" dirty="0"/>
              <a:t>Session 2</a:t>
            </a:r>
          </a:p>
          <a:p>
            <a:pPr algn="ctr"/>
            <a:r>
              <a:rPr lang="en-GB" dirty="0"/>
              <a:t>Dear time</a:t>
            </a:r>
          </a:p>
          <a:p>
            <a:pPr algn="ctr"/>
            <a:r>
              <a:rPr lang="en-GB" dirty="0"/>
              <a:t>Home time</a:t>
            </a:r>
          </a:p>
        </p:txBody>
      </p:sp>
    </p:spTree>
    <p:extLst>
      <p:ext uri="{BB962C8B-B14F-4D97-AF65-F5344CB8AC3E}">
        <p14:creationId xmlns:p14="http://schemas.microsoft.com/office/powerpoint/2010/main" val="3149097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7910" y="-1324427"/>
            <a:ext cx="8791575" cy="2387600"/>
          </a:xfrm>
        </p:spPr>
        <p:txBody>
          <a:bodyPr/>
          <a:lstStyle/>
          <a:p>
            <a:r>
              <a:rPr lang="en-GB" dirty="0"/>
              <a:t> YR and Y1 phonics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172" y="2681152"/>
            <a:ext cx="4840219" cy="30741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7402" y="2708367"/>
            <a:ext cx="4819172" cy="30741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194" y="1306286"/>
            <a:ext cx="9633312" cy="11049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7433" y="1576252"/>
            <a:ext cx="8193880" cy="249936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6062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D4DF5-4858-4E13-A936-7515DE82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support children with blending?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E5952-FD9A-4554-A434-708ACEBB90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ability to blend phonemes into words orally (oral blending) is a vital skill for reading. To help children who are struggling with this skill, children may need extra practice with oral blending throughout the school day; this could be through giving classroom instructions in a segmented way e.g. 'We are going to s-</a:t>
            </a:r>
            <a:r>
              <a:rPr lang="en-GB" dirty="0" err="1"/>
              <a:t>i</a:t>
            </a:r>
            <a:r>
              <a:rPr lang="en-GB" dirty="0"/>
              <a:t>-t on the carpet.' It may be also useful in EYFS to play games such as I Spy e.g. 'I spy something spelt 'h-a-t' and then have children point out the object.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C9464E-45B9-4587-8917-E82A31C9E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737" y="5477416"/>
            <a:ext cx="746825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13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47578" y="-271008"/>
            <a:ext cx="8791575" cy="1542460"/>
          </a:xfrm>
        </p:spPr>
        <p:txBody>
          <a:bodyPr/>
          <a:lstStyle/>
          <a:p>
            <a:r>
              <a:rPr lang="en-GB" dirty="0"/>
              <a:t>Y1 Phonics screening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864" y="1588169"/>
            <a:ext cx="2743200" cy="38748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5177" y="1611086"/>
            <a:ext cx="5438775" cy="382905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1750" y="1611086"/>
            <a:ext cx="9196250" cy="3646714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59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31647" y="-1037362"/>
            <a:ext cx="8791575" cy="2387600"/>
          </a:xfrm>
        </p:spPr>
        <p:txBody>
          <a:bodyPr/>
          <a:lstStyle/>
          <a:p>
            <a:r>
              <a:rPr lang="en-GB" dirty="0"/>
              <a:t>Y2 Spelling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283" y="1497107"/>
            <a:ext cx="7360409" cy="4794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59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5153" y="-1364130"/>
            <a:ext cx="8791575" cy="23876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0612" y="1459472"/>
            <a:ext cx="8791575" cy="5308881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u="sng" dirty="0"/>
              <a:t>Reception</a:t>
            </a:r>
          </a:p>
          <a:p>
            <a:pPr algn="ctr"/>
            <a:r>
              <a:rPr lang="en-GB" dirty="0"/>
              <a:t>FFT Reading book to practice phoneme learnt that week</a:t>
            </a:r>
          </a:p>
          <a:p>
            <a:pPr algn="ctr"/>
            <a:endParaRPr lang="en-GB" dirty="0"/>
          </a:p>
          <a:p>
            <a:pPr algn="ctr"/>
            <a:r>
              <a:rPr lang="en-GB" u="sng" dirty="0"/>
              <a:t>YEAR 1</a:t>
            </a:r>
          </a:p>
          <a:p>
            <a:pPr algn="ctr"/>
            <a:r>
              <a:rPr lang="en-GB" dirty="0"/>
              <a:t>FFT Reading book and Bug club matched to child’s phonics level</a:t>
            </a:r>
          </a:p>
          <a:p>
            <a:pPr algn="ctr"/>
            <a:endParaRPr lang="en-GB" dirty="0"/>
          </a:p>
          <a:p>
            <a:pPr algn="ctr"/>
            <a:r>
              <a:rPr lang="en-GB" u="sng" dirty="0"/>
              <a:t>Year 2</a:t>
            </a:r>
          </a:p>
          <a:p>
            <a:pPr algn="ctr"/>
            <a:r>
              <a:rPr lang="en-GB" dirty="0"/>
              <a:t>Bug club or code x dependent on phonics level</a:t>
            </a:r>
          </a:p>
          <a:p>
            <a:pPr algn="ctr"/>
            <a:endParaRPr lang="en-GB" dirty="0"/>
          </a:p>
          <a:p>
            <a:pPr algn="ctr"/>
            <a:r>
              <a:rPr lang="en-GB" u="sng" dirty="0"/>
              <a:t>*books are changed once a week on </a:t>
            </a:r>
            <a:r>
              <a:rPr lang="en-GB" u="sng" dirty="0" err="1"/>
              <a:t>fridays</a:t>
            </a:r>
            <a:endParaRPr lang="en-GB" u="sng" dirty="0"/>
          </a:p>
          <a:p>
            <a:pPr algn="ctr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9891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5224" y="-1124449"/>
            <a:ext cx="8791575" cy="2387600"/>
          </a:xfrm>
        </p:spPr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4047" y="1728413"/>
            <a:ext cx="8791575" cy="4349657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Reading (x5 weekly)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Spellings – Y2 (weekly)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TTRS – Y2 (Y1 summer Term)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*Star reader </a:t>
            </a:r>
            <a:r>
              <a:rPr lang="en-GB" dirty="0" err="1"/>
              <a:t>friday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0533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8002" y="-1453776"/>
            <a:ext cx="8791575" cy="2387600"/>
          </a:xfrm>
        </p:spPr>
        <p:txBody>
          <a:bodyPr/>
          <a:lstStyle/>
          <a:p>
            <a:r>
              <a:rPr lang="en-GB" dirty="0"/>
              <a:t>School website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577" y="1317812"/>
            <a:ext cx="7939929" cy="516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98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Thank you for joining us </a:t>
            </a:r>
            <a:r>
              <a:rPr lang="en-GB"/>
              <a:t/>
            </a:r>
            <a:br>
              <a:rPr lang="en-GB"/>
            </a:br>
            <a:r>
              <a:rPr lang="en-GB"/>
              <a:t>this </a:t>
            </a:r>
            <a:r>
              <a:rPr lang="en-GB" dirty="0"/>
              <a:t>afternoon!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7819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350</TotalTime>
  <Words>246</Words>
  <Application>Microsoft Office PowerPoint</Application>
  <PresentationFormat>Widescreen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Trebuchet MS</vt:lpstr>
      <vt:lpstr>Tw Cen MT</vt:lpstr>
      <vt:lpstr>Circuit</vt:lpstr>
      <vt:lpstr>Infants Parent’s Information</vt:lpstr>
      <vt:lpstr>Our Classes</vt:lpstr>
      <vt:lpstr>STAFFING</vt:lpstr>
      <vt:lpstr>St Andrew’s vision</vt:lpstr>
      <vt:lpstr>A day at st Andrew’s</vt:lpstr>
      <vt:lpstr> YR and Y1 phonics</vt:lpstr>
      <vt:lpstr>How can I support children with blending? </vt:lpstr>
      <vt:lpstr>Y1 Phonics screening</vt:lpstr>
      <vt:lpstr>Y2 Spelling</vt:lpstr>
      <vt:lpstr>Reading</vt:lpstr>
      <vt:lpstr>Home learning</vt:lpstr>
      <vt:lpstr>School website</vt:lpstr>
      <vt:lpstr>Thank you for joining us  this afternoon!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Infants Parent’s Information</dc:title>
  <dc:creator>Rachel Milverton</dc:creator>
  <cp:lastModifiedBy>Rachel Milverton</cp:lastModifiedBy>
  <cp:revision>11</cp:revision>
  <dcterms:created xsi:type="dcterms:W3CDTF">2024-09-11T15:38:02Z</dcterms:created>
  <dcterms:modified xsi:type="dcterms:W3CDTF">2024-11-14T18:58:49Z</dcterms:modified>
</cp:coreProperties>
</file>